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049C5-2FD1-4EE0-B6E2-4A4478CF417F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CA0B3-8ECD-46C1-ADAE-3B3E4AB2A3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5448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096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90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549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690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199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42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891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551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96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333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959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24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404DB2B-1843-3643-8E43-CFBF2BFB0742}"/>
              </a:ext>
            </a:extLst>
          </p:cNvPr>
          <p:cNvSpPr txBox="1"/>
          <p:nvPr/>
        </p:nvSpPr>
        <p:spPr>
          <a:xfrm>
            <a:off x="453081" y="5596630"/>
            <a:ext cx="6392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spc="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GESTIÓN DEL TALENTO HUMANO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623A146-10AC-4C53-BBC0-A329834ADD84}"/>
              </a:ext>
            </a:extLst>
          </p:cNvPr>
          <p:cNvSpPr txBox="1"/>
          <p:nvPr/>
        </p:nvSpPr>
        <p:spPr>
          <a:xfrm>
            <a:off x="7197946" y="5509727"/>
            <a:ext cx="452880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Leydy Johana González  Celi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57D279B-46BD-43C3-A1ED-EDD929950D5D}"/>
              </a:ext>
            </a:extLst>
          </p:cNvPr>
          <p:cNvSpPr txBox="1"/>
          <p:nvPr/>
        </p:nvSpPr>
        <p:spPr>
          <a:xfrm>
            <a:off x="7937260" y="6058126"/>
            <a:ext cx="3168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Directora Talento Humano</a:t>
            </a:r>
          </a:p>
        </p:txBody>
      </p:sp>
    </p:spTree>
    <p:extLst>
      <p:ext uri="{BB962C8B-B14F-4D97-AF65-F5344CB8AC3E}">
        <p14:creationId xmlns:p14="http://schemas.microsoft.com/office/powerpoint/2010/main" val="353607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931</TotalTime>
  <Words>12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Jhon Alexander Peña Romero</dc:creator>
  <cp:lastModifiedBy>Raul Velandia Gutierrez</cp:lastModifiedBy>
  <cp:revision>76</cp:revision>
  <dcterms:created xsi:type="dcterms:W3CDTF">2016-09-20T14:18:51Z</dcterms:created>
  <dcterms:modified xsi:type="dcterms:W3CDTF">2020-11-12T19:17:46Z</dcterms:modified>
</cp:coreProperties>
</file>